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76" r:id="rId4"/>
    <p:sldId id="279" r:id="rId5"/>
    <p:sldId id="277" r:id="rId6"/>
    <p:sldId id="278" r:id="rId7"/>
    <p:sldId id="27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674" autoAdjust="0"/>
  </p:normalViewPr>
  <p:slideViewPr>
    <p:cSldViewPr>
      <p:cViewPr varScale="1">
        <p:scale>
          <a:sx n="62" d="100"/>
          <a:sy n="62" d="100"/>
        </p:scale>
        <p:origin x="67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FORMULAS AND FUNCTIONS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CLASS </a:t>
            </a:r>
            <a:r>
              <a:rPr lang="en-IN" dirty="0"/>
              <a:t>VI</a:t>
            </a:r>
            <a:endParaRPr lang="en-US" dirty="0"/>
          </a:p>
          <a:p>
            <a:r>
              <a:rPr lang="en-US" dirty="0"/>
              <a:t>CH-</a:t>
            </a:r>
            <a:r>
              <a:rPr lang="en-IN" dirty="0"/>
              <a:t>5 </a:t>
            </a:r>
            <a:r>
              <a:rPr lang="en-IN"/>
              <a:t>PERIOD -5</a:t>
            </a:r>
          </a:p>
          <a:p>
            <a:endParaRPr lang="en-IN" dirty="0"/>
          </a:p>
          <a:p>
            <a:endParaRPr lang="en-IN" dirty="0"/>
          </a:p>
        </p:txBody>
      </p:sp>
      <p:pic>
        <p:nvPicPr>
          <p:cNvPr id="4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492140"/>
            <a:ext cx="9144001" cy="1365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77;p16">
            <a:extLst>
              <a:ext uri="{FF2B5EF4-FFF2-40B4-BE49-F238E27FC236}">
                <a16:creationId xmlns:a16="http://schemas.microsoft.com/office/drawing/2014/main" id="{68473FF3-0E77-4394-9FE5-A4ED0F5D58E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6336" y="116632"/>
            <a:ext cx="1442552" cy="8640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C2526-BB1E-45A9-9D1A-09C89956F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OUTCOME OF THE CLASS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BBE35-B1CC-46BB-8931-7AA863769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 library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some function like Round(),exp(),Sqrt()……</a:t>
            </a:r>
            <a:r>
              <a:rPr lang="en-US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etc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to use Insert Function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about function Error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800" dirty="0"/>
          </a:p>
          <a:p>
            <a:endParaRPr lang="en-IN" sz="1800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7FEA4546-E642-2040-0A6D-D6611853CDF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6336" y="116632"/>
            <a:ext cx="1442552" cy="864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199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6D5DD-9318-4DFF-8AE2-5F2178F38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FUNCTION LIBRARY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AB3489E-D6BD-4D9F-8D60-4E73554B75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4142364" y="-2689271"/>
            <a:ext cx="967794" cy="925252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751EBE-C816-4643-B34C-BB2111FDB7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214008" y="-433080"/>
            <a:ext cx="2736304" cy="9164320"/>
          </a:xfrm>
          <a:prstGeom prst="rect">
            <a:avLst/>
          </a:prstGeom>
        </p:spPr>
      </p:pic>
      <p:pic>
        <p:nvPicPr>
          <p:cNvPr id="6" name="Google Shape;77;p16">
            <a:extLst>
              <a:ext uri="{FF2B5EF4-FFF2-40B4-BE49-F238E27FC236}">
                <a16:creationId xmlns:a16="http://schemas.microsoft.com/office/drawing/2014/main" id="{9983E3D6-F564-C3EA-570F-B9C96CDCA42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596336" y="116632"/>
            <a:ext cx="1442552" cy="864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4537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9C90B-104C-4EEE-94E8-F19265212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SOME IMPORTANT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DAD414-B44A-4131-BBAF-4C399C6D3A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1E5B4C-6268-4023-BF95-CE524D6BAA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600200"/>
            <a:ext cx="9144000" cy="4277071"/>
          </a:xfrm>
          <a:prstGeom prst="rect">
            <a:avLst/>
          </a:prstGeom>
        </p:spPr>
      </p:pic>
      <p:pic>
        <p:nvPicPr>
          <p:cNvPr id="6" name="Google Shape;77;p16">
            <a:extLst>
              <a:ext uri="{FF2B5EF4-FFF2-40B4-BE49-F238E27FC236}">
                <a16:creationId xmlns:a16="http://schemas.microsoft.com/office/drawing/2014/main" id="{43B3F420-4F27-0C99-0343-18BCC8C5000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6336" y="116632"/>
            <a:ext cx="1442552" cy="864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5348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F1035-D025-49B7-9A33-576A8F482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INSERT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10A04-6335-4B5C-AE8E-104D6FD8BA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1484784"/>
            <a:ext cx="9108504" cy="4641379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90EECC-C387-4D07-BA4B-9A443B736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107504" y="1417638"/>
            <a:ext cx="9001000" cy="4171602"/>
          </a:xfrm>
          <a:prstGeom prst="rect">
            <a:avLst/>
          </a:prstGeom>
        </p:spPr>
      </p:pic>
      <p:pic>
        <p:nvPicPr>
          <p:cNvPr id="6" name="Google Shape;77;p16">
            <a:extLst>
              <a:ext uri="{FF2B5EF4-FFF2-40B4-BE49-F238E27FC236}">
                <a16:creationId xmlns:a16="http://schemas.microsoft.com/office/drawing/2014/main" id="{04DF4CC9-B2E1-1EBA-6BDF-0C888EBB4E1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6336" y="116632"/>
            <a:ext cx="1442552" cy="864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5735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BBF22-381C-41B6-98C6-004A8ED15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FORMULA ERRORS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CF4676-2FB9-48E2-962E-9C9741C28E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-23810" y="1124744"/>
            <a:ext cx="9167810" cy="5112568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9EC95BB3-1E52-6DE3-B2DB-D50AD89FCAA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6336" y="116632"/>
            <a:ext cx="1442552" cy="864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4261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1051B-D4FA-47EB-8307-279DDA81B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D26C3C-84AF-490C-8793-7D8DED4C1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 How many function categories are there </a:t>
            </a:r>
            <a:r>
              <a:rPr lang="en-IN"/>
              <a:t>in formula tab?</a:t>
            </a:r>
            <a:endParaRPr lang="en-IN" dirty="0"/>
          </a:p>
          <a:p>
            <a:r>
              <a:rPr lang="en-IN" dirty="0"/>
              <a:t>What is function library?</a:t>
            </a:r>
          </a:p>
          <a:p>
            <a:r>
              <a:rPr lang="en-IN" dirty="0"/>
              <a:t> what is GCD(), LCM() function? which category function are they?</a:t>
            </a:r>
          </a:p>
          <a:p>
            <a:r>
              <a:rPr lang="en-IN" dirty="0"/>
              <a:t>Insert function is in which tab? </a:t>
            </a:r>
          </a:p>
          <a:p>
            <a:r>
              <a:rPr lang="en-IN" dirty="0"/>
              <a:t>Write about formula errors?</a:t>
            </a:r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290B87C1-939B-D9B2-7D05-1A5A49D198D8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6336" y="116632"/>
            <a:ext cx="1442552" cy="8640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0276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6336" y="116632"/>
            <a:ext cx="1442552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2258</TotalTime>
  <Words>95</Words>
  <Application>Microsoft Office PowerPoint</Application>
  <PresentationFormat>On-screen Show (4:3)</PresentationFormat>
  <Paragraphs>21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FORMULAS AND FUNCTIONS</vt:lpstr>
      <vt:lpstr>OUTCOME OF THE CLASS</vt:lpstr>
      <vt:lpstr>FUNCTION LIBRARY</vt:lpstr>
      <vt:lpstr>SOME IMPORTANT FUNCTIONS</vt:lpstr>
      <vt:lpstr>INSERT FUNCTION</vt:lpstr>
      <vt:lpstr>FORMULA ERRORS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104</cp:revision>
  <dcterms:created xsi:type="dcterms:W3CDTF">2020-06-18T15:31:17Z</dcterms:created>
  <dcterms:modified xsi:type="dcterms:W3CDTF">2022-05-20T12:09:33Z</dcterms:modified>
</cp:coreProperties>
</file>